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1" r:id="rId3"/>
    <p:sldId id="279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82" r:id="rId14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감사합니다." id="{E75E278A-FF0E-49A4-B170-79828D63BBAD}">
          <p14:sldIdLst>
            <p14:sldId id="256"/>
          </p14:sldIdLst>
        </p14:section>
        <p14:section name="디자인, 모핑, 주석 달기, 공동 작업, 입력하세요" id="{B9B51309-D148-4332-87C2-07BE32FBCA3B}">
          <p14:sldIdLst>
            <p14:sldId id="271"/>
            <p14:sldId id="279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</p14:sldIdLst>
        </p14:section>
        <p14:section name="자세한 정보" id="{2CC34DB2-6590-42C0-AD4B-A04C6060184E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만든 이" initials="오전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41" autoAdjust="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4" d="100"/>
          <a:sy n="104" d="100"/>
        </p:scale>
        <p:origin x="460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87BF76-07B4-43E4-A632-D3EAC9CB1FF2}" type="doc">
      <dgm:prSet loTypeId="urn:microsoft.com/office/officeart/2005/8/layout/vProcess5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B11C9DD9-47EF-4A46-8B7A-DCCEFB964805}">
      <dgm:prSet/>
      <dgm:spPr/>
      <dgm:t>
        <a:bodyPr/>
        <a:lstStyle/>
        <a:p>
          <a:r>
            <a:rPr lang="en-US" altLang="ko-KR" b="1" dirty="0"/>
            <a:t>1. </a:t>
          </a:r>
          <a:r>
            <a:rPr lang="ko-KR" b="1" dirty="0"/>
            <a:t>프로젝트 개요</a:t>
          </a:r>
          <a:endParaRPr lang="en-US" dirty="0"/>
        </a:p>
      </dgm:t>
    </dgm:pt>
    <dgm:pt modelId="{8DC536EF-EADD-40FB-B032-B0AB41AD936C}" type="parTrans" cxnId="{FBB0EE61-0D38-4B4B-A392-63F39404A8BE}">
      <dgm:prSet/>
      <dgm:spPr/>
      <dgm:t>
        <a:bodyPr/>
        <a:lstStyle/>
        <a:p>
          <a:endParaRPr lang="en-US"/>
        </a:p>
      </dgm:t>
    </dgm:pt>
    <dgm:pt modelId="{E0520999-649E-4B79-9D37-859CD46F42BC}" type="sibTrans" cxnId="{FBB0EE61-0D38-4B4B-A392-63F39404A8BE}">
      <dgm:prSet/>
      <dgm:spPr/>
      <dgm:t>
        <a:bodyPr/>
        <a:lstStyle/>
        <a:p>
          <a:endParaRPr lang="en-US"/>
        </a:p>
      </dgm:t>
    </dgm:pt>
    <dgm:pt modelId="{F49840A4-DF6C-404E-AFE5-F29BD53DDEC1}">
      <dgm:prSet/>
      <dgm:spPr/>
      <dgm:t>
        <a:bodyPr/>
        <a:lstStyle/>
        <a:p>
          <a:r>
            <a:rPr lang="en-US" altLang="ko-KR" b="1" dirty="0"/>
            <a:t>2. </a:t>
          </a:r>
          <a:r>
            <a:rPr lang="ko-KR" b="1" dirty="0"/>
            <a:t>프로젝트 목표 및 실험 환경</a:t>
          </a:r>
          <a:endParaRPr lang="en-US" dirty="0"/>
        </a:p>
      </dgm:t>
    </dgm:pt>
    <dgm:pt modelId="{2222C150-B493-415E-9E89-FFF62AE13B40}" type="parTrans" cxnId="{79BE9A30-F15B-4FC0-B37F-324A11EE9AC2}">
      <dgm:prSet/>
      <dgm:spPr/>
      <dgm:t>
        <a:bodyPr/>
        <a:lstStyle/>
        <a:p>
          <a:endParaRPr lang="en-US"/>
        </a:p>
      </dgm:t>
    </dgm:pt>
    <dgm:pt modelId="{C60E8AF6-ECE5-4380-8BE6-7BA223963837}" type="sibTrans" cxnId="{79BE9A30-F15B-4FC0-B37F-324A11EE9AC2}">
      <dgm:prSet/>
      <dgm:spPr/>
      <dgm:t>
        <a:bodyPr/>
        <a:lstStyle/>
        <a:p>
          <a:endParaRPr lang="en-US"/>
        </a:p>
      </dgm:t>
    </dgm:pt>
    <dgm:pt modelId="{1AC74425-D358-4D27-B6E3-10F8F0C2EA09}">
      <dgm:prSet/>
      <dgm:spPr/>
      <dgm:t>
        <a:bodyPr/>
        <a:lstStyle/>
        <a:p>
          <a:r>
            <a:rPr lang="en-US" altLang="ko-KR" b="1" dirty="0"/>
            <a:t>3. </a:t>
          </a:r>
          <a:r>
            <a:rPr lang="ko-KR" b="1" dirty="0"/>
            <a:t>자료구조 및 알고리즘</a:t>
          </a:r>
          <a:endParaRPr lang="en-US" dirty="0"/>
        </a:p>
      </dgm:t>
    </dgm:pt>
    <dgm:pt modelId="{3C31019F-1187-41AD-A2B9-464CCEEAEF33}" type="parTrans" cxnId="{FDE35055-84CB-44B3-93E5-3F33DFBC80E0}">
      <dgm:prSet/>
      <dgm:spPr/>
      <dgm:t>
        <a:bodyPr/>
        <a:lstStyle/>
        <a:p>
          <a:endParaRPr lang="en-US"/>
        </a:p>
      </dgm:t>
    </dgm:pt>
    <dgm:pt modelId="{46AA6161-BB3D-49ED-9E7E-FB96A7BAAE4D}" type="sibTrans" cxnId="{FDE35055-84CB-44B3-93E5-3F33DFBC80E0}">
      <dgm:prSet/>
      <dgm:spPr/>
      <dgm:t>
        <a:bodyPr/>
        <a:lstStyle/>
        <a:p>
          <a:endParaRPr lang="en-US"/>
        </a:p>
      </dgm:t>
    </dgm:pt>
    <dgm:pt modelId="{AFBDD3E1-34C7-4E54-9CF4-D52E8ED1AE32}">
      <dgm:prSet/>
      <dgm:spPr/>
      <dgm:t>
        <a:bodyPr/>
        <a:lstStyle/>
        <a:p>
          <a:r>
            <a:rPr lang="en-US" altLang="ko-KR" b="1" dirty="0"/>
            <a:t>4. </a:t>
          </a:r>
          <a:r>
            <a:rPr lang="ko-KR" b="1" dirty="0"/>
            <a:t>게임 방법 및 결과물</a:t>
          </a:r>
          <a:endParaRPr lang="en-US" dirty="0"/>
        </a:p>
      </dgm:t>
    </dgm:pt>
    <dgm:pt modelId="{5BFEBE39-2C8C-4B9C-A656-D84ABCA8996B}" type="parTrans" cxnId="{421334C6-3A5A-4A01-AB33-C0502225C9F5}">
      <dgm:prSet/>
      <dgm:spPr/>
      <dgm:t>
        <a:bodyPr/>
        <a:lstStyle/>
        <a:p>
          <a:endParaRPr lang="en-US"/>
        </a:p>
      </dgm:t>
    </dgm:pt>
    <dgm:pt modelId="{12D137ED-4C67-4BA7-9B13-745D3E2B2C00}" type="sibTrans" cxnId="{421334C6-3A5A-4A01-AB33-C0502225C9F5}">
      <dgm:prSet/>
      <dgm:spPr/>
      <dgm:t>
        <a:bodyPr/>
        <a:lstStyle/>
        <a:p>
          <a:endParaRPr lang="en-US"/>
        </a:p>
      </dgm:t>
    </dgm:pt>
    <dgm:pt modelId="{AA4E5D1D-8A49-48D7-A15E-796240EEA285}">
      <dgm:prSet/>
      <dgm:spPr/>
      <dgm:t>
        <a:bodyPr/>
        <a:lstStyle/>
        <a:p>
          <a:r>
            <a:rPr lang="en-US" altLang="ko-KR" b="1" dirty="0"/>
            <a:t>5. </a:t>
          </a:r>
          <a:r>
            <a:rPr lang="ko-KR" b="1" dirty="0"/>
            <a:t>느낀 점 및 개선사항</a:t>
          </a:r>
          <a:endParaRPr lang="en-US" dirty="0"/>
        </a:p>
      </dgm:t>
    </dgm:pt>
    <dgm:pt modelId="{9C881DF1-9443-4BA3-A092-02C72085A507}" type="parTrans" cxnId="{4B116E48-A5B6-460A-B8E3-D7E6597A0F29}">
      <dgm:prSet/>
      <dgm:spPr/>
      <dgm:t>
        <a:bodyPr/>
        <a:lstStyle/>
        <a:p>
          <a:endParaRPr lang="en-US"/>
        </a:p>
      </dgm:t>
    </dgm:pt>
    <dgm:pt modelId="{D19B6E1E-D093-43BA-9FFE-0EA4CA0A4B5B}" type="sibTrans" cxnId="{4B116E48-A5B6-460A-B8E3-D7E6597A0F29}">
      <dgm:prSet/>
      <dgm:spPr/>
      <dgm:t>
        <a:bodyPr/>
        <a:lstStyle/>
        <a:p>
          <a:endParaRPr lang="en-US"/>
        </a:p>
      </dgm:t>
    </dgm:pt>
    <dgm:pt modelId="{A548D5F9-BBC0-4D6B-80A5-6A047E7E4377}" type="pres">
      <dgm:prSet presAssocID="{8E87BF76-07B4-43E4-A632-D3EAC9CB1FF2}" presName="outerComposite" presStyleCnt="0">
        <dgm:presLayoutVars>
          <dgm:chMax val="5"/>
          <dgm:dir/>
          <dgm:resizeHandles val="exact"/>
        </dgm:presLayoutVars>
      </dgm:prSet>
      <dgm:spPr/>
    </dgm:pt>
    <dgm:pt modelId="{03DEAC46-1F38-484F-8702-98DCD373A25E}" type="pres">
      <dgm:prSet presAssocID="{8E87BF76-07B4-43E4-A632-D3EAC9CB1FF2}" presName="dummyMaxCanvas" presStyleCnt="0">
        <dgm:presLayoutVars/>
      </dgm:prSet>
      <dgm:spPr/>
    </dgm:pt>
    <dgm:pt modelId="{288CBDBB-A124-4A74-87D1-34A7544B8282}" type="pres">
      <dgm:prSet presAssocID="{8E87BF76-07B4-43E4-A632-D3EAC9CB1FF2}" presName="FiveNodes_1" presStyleLbl="node1" presStyleIdx="0" presStyleCnt="5">
        <dgm:presLayoutVars>
          <dgm:bulletEnabled val="1"/>
        </dgm:presLayoutVars>
      </dgm:prSet>
      <dgm:spPr/>
    </dgm:pt>
    <dgm:pt modelId="{425DF3CF-2BAF-4144-8C8E-978680F29721}" type="pres">
      <dgm:prSet presAssocID="{8E87BF76-07B4-43E4-A632-D3EAC9CB1FF2}" presName="FiveNodes_2" presStyleLbl="node1" presStyleIdx="1" presStyleCnt="5">
        <dgm:presLayoutVars>
          <dgm:bulletEnabled val="1"/>
        </dgm:presLayoutVars>
      </dgm:prSet>
      <dgm:spPr/>
    </dgm:pt>
    <dgm:pt modelId="{D31DD060-0C44-4936-B2EF-69C0BA8AD6F7}" type="pres">
      <dgm:prSet presAssocID="{8E87BF76-07B4-43E4-A632-D3EAC9CB1FF2}" presName="FiveNodes_3" presStyleLbl="node1" presStyleIdx="2" presStyleCnt="5">
        <dgm:presLayoutVars>
          <dgm:bulletEnabled val="1"/>
        </dgm:presLayoutVars>
      </dgm:prSet>
      <dgm:spPr/>
    </dgm:pt>
    <dgm:pt modelId="{17A0A58B-5A25-4DF3-900E-A2E7CDF60A04}" type="pres">
      <dgm:prSet presAssocID="{8E87BF76-07B4-43E4-A632-D3EAC9CB1FF2}" presName="FiveNodes_4" presStyleLbl="node1" presStyleIdx="3" presStyleCnt="5">
        <dgm:presLayoutVars>
          <dgm:bulletEnabled val="1"/>
        </dgm:presLayoutVars>
      </dgm:prSet>
      <dgm:spPr/>
    </dgm:pt>
    <dgm:pt modelId="{3E1B3F5A-45F0-4CDF-AB60-0E7280D83D02}" type="pres">
      <dgm:prSet presAssocID="{8E87BF76-07B4-43E4-A632-D3EAC9CB1FF2}" presName="FiveNodes_5" presStyleLbl="node1" presStyleIdx="4" presStyleCnt="5">
        <dgm:presLayoutVars>
          <dgm:bulletEnabled val="1"/>
        </dgm:presLayoutVars>
      </dgm:prSet>
      <dgm:spPr/>
    </dgm:pt>
    <dgm:pt modelId="{BC31E1D4-0AD9-431E-B3FD-4BEF0D74A9DB}" type="pres">
      <dgm:prSet presAssocID="{8E87BF76-07B4-43E4-A632-D3EAC9CB1FF2}" presName="FiveConn_1-2" presStyleLbl="fgAccFollowNode1" presStyleIdx="0" presStyleCnt="4">
        <dgm:presLayoutVars>
          <dgm:bulletEnabled val="1"/>
        </dgm:presLayoutVars>
      </dgm:prSet>
      <dgm:spPr/>
    </dgm:pt>
    <dgm:pt modelId="{88B483E3-6E63-4036-9521-EEABBC7EE32C}" type="pres">
      <dgm:prSet presAssocID="{8E87BF76-07B4-43E4-A632-D3EAC9CB1FF2}" presName="FiveConn_2-3" presStyleLbl="fgAccFollowNode1" presStyleIdx="1" presStyleCnt="4">
        <dgm:presLayoutVars>
          <dgm:bulletEnabled val="1"/>
        </dgm:presLayoutVars>
      </dgm:prSet>
      <dgm:spPr/>
    </dgm:pt>
    <dgm:pt modelId="{E2B339A6-AD26-440C-AAF5-A6F3EB00250A}" type="pres">
      <dgm:prSet presAssocID="{8E87BF76-07B4-43E4-A632-D3EAC9CB1FF2}" presName="FiveConn_3-4" presStyleLbl="fgAccFollowNode1" presStyleIdx="2" presStyleCnt="4">
        <dgm:presLayoutVars>
          <dgm:bulletEnabled val="1"/>
        </dgm:presLayoutVars>
      </dgm:prSet>
      <dgm:spPr/>
    </dgm:pt>
    <dgm:pt modelId="{419F2937-C5B9-4E72-8422-92A62C669765}" type="pres">
      <dgm:prSet presAssocID="{8E87BF76-07B4-43E4-A632-D3EAC9CB1FF2}" presName="FiveConn_4-5" presStyleLbl="fgAccFollowNode1" presStyleIdx="3" presStyleCnt="4">
        <dgm:presLayoutVars>
          <dgm:bulletEnabled val="1"/>
        </dgm:presLayoutVars>
      </dgm:prSet>
      <dgm:spPr/>
    </dgm:pt>
    <dgm:pt modelId="{461BF325-591B-47D1-8C12-70D25D088C06}" type="pres">
      <dgm:prSet presAssocID="{8E87BF76-07B4-43E4-A632-D3EAC9CB1FF2}" presName="FiveNodes_1_text" presStyleLbl="node1" presStyleIdx="4" presStyleCnt="5">
        <dgm:presLayoutVars>
          <dgm:bulletEnabled val="1"/>
        </dgm:presLayoutVars>
      </dgm:prSet>
      <dgm:spPr/>
    </dgm:pt>
    <dgm:pt modelId="{C3963145-8107-43DF-8036-500CC8FBD1C2}" type="pres">
      <dgm:prSet presAssocID="{8E87BF76-07B4-43E4-A632-D3EAC9CB1FF2}" presName="FiveNodes_2_text" presStyleLbl="node1" presStyleIdx="4" presStyleCnt="5">
        <dgm:presLayoutVars>
          <dgm:bulletEnabled val="1"/>
        </dgm:presLayoutVars>
      </dgm:prSet>
      <dgm:spPr/>
    </dgm:pt>
    <dgm:pt modelId="{06ED4C6E-A31C-4DDD-97F4-CD725A0CFE96}" type="pres">
      <dgm:prSet presAssocID="{8E87BF76-07B4-43E4-A632-D3EAC9CB1FF2}" presName="FiveNodes_3_text" presStyleLbl="node1" presStyleIdx="4" presStyleCnt="5">
        <dgm:presLayoutVars>
          <dgm:bulletEnabled val="1"/>
        </dgm:presLayoutVars>
      </dgm:prSet>
      <dgm:spPr/>
    </dgm:pt>
    <dgm:pt modelId="{FD52CFB3-2D2B-424B-A0EA-A5EBF48A3519}" type="pres">
      <dgm:prSet presAssocID="{8E87BF76-07B4-43E4-A632-D3EAC9CB1FF2}" presName="FiveNodes_4_text" presStyleLbl="node1" presStyleIdx="4" presStyleCnt="5">
        <dgm:presLayoutVars>
          <dgm:bulletEnabled val="1"/>
        </dgm:presLayoutVars>
      </dgm:prSet>
      <dgm:spPr/>
    </dgm:pt>
    <dgm:pt modelId="{5E2C66FA-C096-45CB-8FD8-2A0A6795B25A}" type="pres">
      <dgm:prSet presAssocID="{8E87BF76-07B4-43E4-A632-D3EAC9CB1FF2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23E18408-B512-4281-A9BA-2C8D9BB84E35}" type="presOf" srcId="{B11C9DD9-47EF-4A46-8B7A-DCCEFB964805}" destId="{288CBDBB-A124-4A74-87D1-34A7544B8282}" srcOrd="0" destOrd="0" presId="urn:microsoft.com/office/officeart/2005/8/layout/vProcess5"/>
    <dgm:cxn modelId="{15805E0F-7AC1-42CE-857D-5D7DE1C4D746}" type="presOf" srcId="{1AC74425-D358-4D27-B6E3-10F8F0C2EA09}" destId="{06ED4C6E-A31C-4DDD-97F4-CD725A0CFE96}" srcOrd="1" destOrd="0" presId="urn:microsoft.com/office/officeart/2005/8/layout/vProcess5"/>
    <dgm:cxn modelId="{B983951B-E808-49E1-9CA7-9CF46509E10A}" type="presOf" srcId="{C60E8AF6-ECE5-4380-8BE6-7BA223963837}" destId="{88B483E3-6E63-4036-9521-EEABBC7EE32C}" srcOrd="0" destOrd="0" presId="urn:microsoft.com/office/officeart/2005/8/layout/vProcess5"/>
    <dgm:cxn modelId="{79BE9A30-F15B-4FC0-B37F-324A11EE9AC2}" srcId="{8E87BF76-07B4-43E4-A632-D3EAC9CB1FF2}" destId="{F49840A4-DF6C-404E-AFE5-F29BD53DDEC1}" srcOrd="1" destOrd="0" parTransId="{2222C150-B493-415E-9E89-FFF62AE13B40}" sibTransId="{C60E8AF6-ECE5-4380-8BE6-7BA223963837}"/>
    <dgm:cxn modelId="{49A6003F-4E52-4454-8FB5-2AEE37E060F9}" type="presOf" srcId="{1AC74425-D358-4D27-B6E3-10F8F0C2EA09}" destId="{D31DD060-0C44-4936-B2EF-69C0BA8AD6F7}" srcOrd="0" destOrd="0" presId="urn:microsoft.com/office/officeart/2005/8/layout/vProcess5"/>
    <dgm:cxn modelId="{FBB0EE61-0D38-4B4B-A392-63F39404A8BE}" srcId="{8E87BF76-07B4-43E4-A632-D3EAC9CB1FF2}" destId="{B11C9DD9-47EF-4A46-8B7A-DCCEFB964805}" srcOrd="0" destOrd="0" parTransId="{8DC536EF-EADD-40FB-B032-B0AB41AD936C}" sibTransId="{E0520999-649E-4B79-9D37-859CD46F42BC}"/>
    <dgm:cxn modelId="{555A5942-D78C-48EB-ADF7-56B620C123EC}" type="presOf" srcId="{12D137ED-4C67-4BA7-9B13-745D3E2B2C00}" destId="{419F2937-C5B9-4E72-8422-92A62C669765}" srcOrd="0" destOrd="0" presId="urn:microsoft.com/office/officeart/2005/8/layout/vProcess5"/>
    <dgm:cxn modelId="{4B116E48-A5B6-460A-B8E3-D7E6597A0F29}" srcId="{8E87BF76-07B4-43E4-A632-D3EAC9CB1FF2}" destId="{AA4E5D1D-8A49-48D7-A15E-796240EEA285}" srcOrd="4" destOrd="0" parTransId="{9C881DF1-9443-4BA3-A092-02C72085A507}" sibTransId="{D19B6E1E-D093-43BA-9FFE-0EA4CA0A4B5B}"/>
    <dgm:cxn modelId="{FDE35055-84CB-44B3-93E5-3F33DFBC80E0}" srcId="{8E87BF76-07B4-43E4-A632-D3EAC9CB1FF2}" destId="{1AC74425-D358-4D27-B6E3-10F8F0C2EA09}" srcOrd="2" destOrd="0" parTransId="{3C31019F-1187-41AD-A2B9-464CCEEAEF33}" sibTransId="{46AA6161-BB3D-49ED-9E7E-FB96A7BAAE4D}"/>
    <dgm:cxn modelId="{F6092890-AD49-48AC-81C0-1CED2E98CA74}" type="presOf" srcId="{46AA6161-BB3D-49ED-9E7E-FB96A7BAAE4D}" destId="{E2B339A6-AD26-440C-AAF5-A6F3EB00250A}" srcOrd="0" destOrd="0" presId="urn:microsoft.com/office/officeart/2005/8/layout/vProcess5"/>
    <dgm:cxn modelId="{DD08D29C-9FBF-4CBA-B0DA-7CA5C716763E}" type="presOf" srcId="{E0520999-649E-4B79-9D37-859CD46F42BC}" destId="{BC31E1D4-0AD9-431E-B3FD-4BEF0D74A9DB}" srcOrd="0" destOrd="0" presId="urn:microsoft.com/office/officeart/2005/8/layout/vProcess5"/>
    <dgm:cxn modelId="{249B49A6-FE0C-4361-B315-E6E2ECB5B498}" type="presOf" srcId="{AA4E5D1D-8A49-48D7-A15E-796240EEA285}" destId="{3E1B3F5A-45F0-4CDF-AB60-0E7280D83D02}" srcOrd="0" destOrd="0" presId="urn:microsoft.com/office/officeart/2005/8/layout/vProcess5"/>
    <dgm:cxn modelId="{85FFCCAB-A462-4E06-9D78-BA78BC94F72B}" type="presOf" srcId="{AA4E5D1D-8A49-48D7-A15E-796240EEA285}" destId="{5E2C66FA-C096-45CB-8FD8-2A0A6795B25A}" srcOrd="1" destOrd="0" presId="urn:microsoft.com/office/officeart/2005/8/layout/vProcess5"/>
    <dgm:cxn modelId="{421334C6-3A5A-4A01-AB33-C0502225C9F5}" srcId="{8E87BF76-07B4-43E4-A632-D3EAC9CB1FF2}" destId="{AFBDD3E1-34C7-4E54-9CF4-D52E8ED1AE32}" srcOrd="3" destOrd="0" parTransId="{5BFEBE39-2C8C-4B9C-A656-D84ABCA8996B}" sibTransId="{12D137ED-4C67-4BA7-9B13-745D3E2B2C00}"/>
    <dgm:cxn modelId="{85E5D4CA-64E0-4CC0-9B90-DA34B6325F8A}" type="presOf" srcId="{F49840A4-DF6C-404E-AFE5-F29BD53DDEC1}" destId="{C3963145-8107-43DF-8036-500CC8FBD1C2}" srcOrd="1" destOrd="0" presId="urn:microsoft.com/office/officeart/2005/8/layout/vProcess5"/>
    <dgm:cxn modelId="{33356AD4-9A03-4E78-922C-36261598B966}" type="presOf" srcId="{AFBDD3E1-34C7-4E54-9CF4-D52E8ED1AE32}" destId="{FD52CFB3-2D2B-424B-A0EA-A5EBF48A3519}" srcOrd="1" destOrd="0" presId="urn:microsoft.com/office/officeart/2005/8/layout/vProcess5"/>
    <dgm:cxn modelId="{B13AE0E2-879A-49AC-833D-A568DC72B757}" type="presOf" srcId="{8E87BF76-07B4-43E4-A632-D3EAC9CB1FF2}" destId="{A548D5F9-BBC0-4D6B-80A5-6A047E7E4377}" srcOrd="0" destOrd="0" presId="urn:microsoft.com/office/officeart/2005/8/layout/vProcess5"/>
    <dgm:cxn modelId="{78B1EEEB-587B-4887-A85D-64D009E9205D}" type="presOf" srcId="{B11C9DD9-47EF-4A46-8B7A-DCCEFB964805}" destId="{461BF325-591B-47D1-8C12-70D25D088C06}" srcOrd="1" destOrd="0" presId="urn:microsoft.com/office/officeart/2005/8/layout/vProcess5"/>
    <dgm:cxn modelId="{7EFFB6EF-260E-4420-A469-A786FBF739D0}" type="presOf" srcId="{AFBDD3E1-34C7-4E54-9CF4-D52E8ED1AE32}" destId="{17A0A58B-5A25-4DF3-900E-A2E7CDF60A04}" srcOrd="0" destOrd="0" presId="urn:microsoft.com/office/officeart/2005/8/layout/vProcess5"/>
    <dgm:cxn modelId="{2CC721FA-00D8-4DB3-9667-0F772C5EEE52}" type="presOf" srcId="{F49840A4-DF6C-404E-AFE5-F29BD53DDEC1}" destId="{425DF3CF-2BAF-4144-8C8E-978680F29721}" srcOrd="0" destOrd="0" presId="urn:microsoft.com/office/officeart/2005/8/layout/vProcess5"/>
    <dgm:cxn modelId="{59101705-5B50-4562-95FE-8474DCC236C5}" type="presParOf" srcId="{A548D5F9-BBC0-4D6B-80A5-6A047E7E4377}" destId="{03DEAC46-1F38-484F-8702-98DCD373A25E}" srcOrd="0" destOrd="0" presId="urn:microsoft.com/office/officeart/2005/8/layout/vProcess5"/>
    <dgm:cxn modelId="{8C10D164-89B9-4D8E-A3C0-73546F9C0385}" type="presParOf" srcId="{A548D5F9-BBC0-4D6B-80A5-6A047E7E4377}" destId="{288CBDBB-A124-4A74-87D1-34A7544B8282}" srcOrd="1" destOrd="0" presId="urn:microsoft.com/office/officeart/2005/8/layout/vProcess5"/>
    <dgm:cxn modelId="{F865B0DD-F14C-4C2B-9088-0C849F24C164}" type="presParOf" srcId="{A548D5F9-BBC0-4D6B-80A5-6A047E7E4377}" destId="{425DF3CF-2BAF-4144-8C8E-978680F29721}" srcOrd="2" destOrd="0" presId="urn:microsoft.com/office/officeart/2005/8/layout/vProcess5"/>
    <dgm:cxn modelId="{BBC90F3C-8C57-402B-ABB4-94878BCBB254}" type="presParOf" srcId="{A548D5F9-BBC0-4D6B-80A5-6A047E7E4377}" destId="{D31DD060-0C44-4936-B2EF-69C0BA8AD6F7}" srcOrd="3" destOrd="0" presId="urn:microsoft.com/office/officeart/2005/8/layout/vProcess5"/>
    <dgm:cxn modelId="{F656D784-AA22-4E78-8C2B-80AD555ABDDB}" type="presParOf" srcId="{A548D5F9-BBC0-4D6B-80A5-6A047E7E4377}" destId="{17A0A58B-5A25-4DF3-900E-A2E7CDF60A04}" srcOrd="4" destOrd="0" presId="urn:microsoft.com/office/officeart/2005/8/layout/vProcess5"/>
    <dgm:cxn modelId="{EC4D1055-E4C1-4002-87F0-B2A71907C62B}" type="presParOf" srcId="{A548D5F9-BBC0-4D6B-80A5-6A047E7E4377}" destId="{3E1B3F5A-45F0-4CDF-AB60-0E7280D83D02}" srcOrd="5" destOrd="0" presId="urn:microsoft.com/office/officeart/2005/8/layout/vProcess5"/>
    <dgm:cxn modelId="{CB6E867B-29DD-47C5-B9BE-9685E7237CDE}" type="presParOf" srcId="{A548D5F9-BBC0-4D6B-80A5-6A047E7E4377}" destId="{BC31E1D4-0AD9-431E-B3FD-4BEF0D74A9DB}" srcOrd="6" destOrd="0" presId="urn:microsoft.com/office/officeart/2005/8/layout/vProcess5"/>
    <dgm:cxn modelId="{98477245-EAA6-4C3F-939B-D854EF6E25E6}" type="presParOf" srcId="{A548D5F9-BBC0-4D6B-80A5-6A047E7E4377}" destId="{88B483E3-6E63-4036-9521-EEABBC7EE32C}" srcOrd="7" destOrd="0" presId="urn:microsoft.com/office/officeart/2005/8/layout/vProcess5"/>
    <dgm:cxn modelId="{31AAFDA1-92D8-4361-8C15-EEC1FF2B5A54}" type="presParOf" srcId="{A548D5F9-BBC0-4D6B-80A5-6A047E7E4377}" destId="{E2B339A6-AD26-440C-AAF5-A6F3EB00250A}" srcOrd="8" destOrd="0" presId="urn:microsoft.com/office/officeart/2005/8/layout/vProcess5"/>
    <dgm:cxn modelId="{6D0400D6-298E-43FE-B94A-308F3044AEEB}" type="presParOf" srcId="{A548D5F9-BBC0-4D6B-80A5-6A047E7E4377}" destId="{419F2937-C5B9-4E72-8422-92A62C669765}" srcOrd="9" destOrd="0" presId="urn:microsoft.com/office/officeart/2005/8/layout/vProcess5"/>
    <dgm:cxn modelId="{E743CFB9-C22A-4F95-9501-80ECDE8D1741}" type="presParOf" srcId="{A548D5F9-BBC0-4D6B-80A5-6A047E7E4377}" destId="{461BF325-591B-47D1-8C12-70D25D088C06}" srcOrd="10" destOrd="0" presId="urn:microsoft.com/office/officeart/2005/8/layout/vProcess5"/>
    <dgm:cxn modelId="{33586C91-DCAE-4E7A-BCB9-46710CF13689}" type="presParOf" srcId="{A548D5F9-BBC0-4D6B-80A5-6A047E7E4377}" destId="{C3963145-8107-43DF-8036-500CC8FBD1C2}" srcOrd="11" destOrd="0" presId="urn:microsoft.com/office/officeart/2005/8/layout/vProcess5"/>
    <dgm:cxn modelId="{FFCE701E-3BFB-4C2A-8DAB-C56052EF165B}" type="presParOf" srcId="{A548D5F9-BBC0-4D6B-80A5-6A047E7E4377}" destId="{06ED4C6E-A31C-4DDD-97F4-CD725A0CFE96}" srcOrd="12" destOrd="0" presId="urn:microsoft.com/office/officeart/2005/8/layout/vProcess5"/>
    <dgm:cxn modelId="{00C35198-470A-42B7-BAB4-6E5D219131E8}" type="presParOf" srcId="{A548D5F9-BBC0-4D6B-80A5-6A047E7E4377}" destId="{FD52CFB3-2D2B-424B-A0EA-A5EBF48A3519}" srcOrd="13" destOrd="0" presId="urn:microsoft.com/office/officeart/2005/8/layout/vProcess5"/>
    <dgm:cxn modelId="{DDA23625-C5C2-4A64-8537-E0AB80072528}" type="presParOf" srcId="{A548D5F9-BBC0-4D6B-80A5-6A047E7E4377}" destId="{5E2C66FA-C096-45CB-8FD8-2A0A6795B25A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8CBDBB-A124-4A74-87D1-34A7544B8282}">
      <dsp:nvSpPr>
        <dsp:cNvPr id="0" name=""/>
        <dsp:cNvSpPr/>
      </dsp:nvSpPr>
      <dsp:spPr>
        <a:xfrm>
          <a:off x="0" y="0"/>
          <a:ext cx="7273229" cy="71597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b="1" kern="1200" dirty="0"/>
            <a:t>1. </a:t>
          </a:r>
          <a:r>
            <a:rPr lang="ko-KR" sz="2400" b="1" kern="1200" dirty="0"/>
            <a:t>프로젝트 개요</a:t>
          </a:r>
          <a:endParaRPr lang="en-US" sz="2400" kern="1200" dirty="0"/>
        </a:p>
      </dsp:txBody>
      <dsp:txXfrm>
        <a:off x="20970" y="20970"/>
        <a:ext cx="6416867" cy="674035"/>
      </dsp:txXfrm>
    </dsp:sp>
    <dsp:sp modelId="{425DF3CF-2BAF-4144-8C8E-978680F29721}">
      <dsp:nvSpPr>
        <dsp:cNvPr id="0" name=""/>
        <dsp:cNvSpPr/>
      </dsp:nvSpPr>
      <dsp:spPr>
        <a:xfrm>
          <a:off x="543130" y="815416"/>
          <a:ext cx="7273229" cy="71597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b="1" kern="1200" dirty="0"/>
            <a:t>2. </a:t>
          </a:r>
          <a:r>
            <a:rPr lang="ko-KR" sz="2400" b="1" kern="1200" dirty="0"/>
            <a:t>프로젝트 목표 및 실험 환경</a:t>
          </a:r>
          <a:endParaRPr lang="en-US" sz="2400" kern="1200" dirty="0"/>
        </a:p>
      </dsp:txBody>
      <dsp:txXfrm>
        <a:off x="564100" y="836386"/>
        <a:ext cx="6222774" cy="674035"/>
      </dsp:txXfrm>
    </dsp:sp>
    <dsp:sp modelId="{D31DD060-0C44-4936-B2EF-69C0BA8AD6F7}">
      <dsp:nvSpPr>
        <dsp:cNvPr id="0" name=""/>
        <dsp:cNvSpPr/>
      </dsp:nvSpPr>
      <dsp:spPr>
        <a:xfrm>
          <a:off x="1086261" y="1630832"/>
          <a:ext cx="7273229" cy="71597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b="1" kern="1200" dirty="0"/>
            <a:t>3. </a:t>
          </a:r>
          <a:r>
            <a:rPr lang="ko-KR" sz="2400" b="1" kern="1200" dirty="0"/>
            <a:t>자료구조 및 알고리즘</a:t>
          </a:r>
          <a:endParaRPr lang="en-US" sz="2400" kern="1200" dirty="0"/>
        </a:p>
      </dsp:txBody>
      <dsp:txXfrm>
        <a:off x="1107231" y="1651802"/>
        <a:ext cx="6222774" cy="674035"/>
      </dsp:txXfrm>
    </dsp:sp>
    <dsp:sp modelId="{17A0A58B-5A25-4DF3-900E-A2E7CDF60A04}">
      <dsp:nvSpPr>
        <dsp:cNvPr id="0" name=""/>
        <dsp:cNvSpPr/>
      </dsp:nvSpPr>
      <dsp:spPr>
        <a:xfrm>
          <a:off x="1629392" y="2446248"/>
          <a:ext cx="7273229" cy="71597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b="1" kern="1200" dirty="0"/>
            <a:t>4. </a:t>
          </a:r>
          <a:r>
            <a:rPr lang="ko-KR" sz="2400" b="1" kern="1200" dirty="0"/>
            <a:t>게임 방법 및 결과물</a:t>
          </a:r>
          <a:endParaRPr lang="en-US" sz="2400" kern="1200" dirty="0"/>
        </a:p>
      </dsp:txBody>
      <dsp:txXfrm>
        <a:off x="1650362" y="2467218"/>
        <a:ext cx="6222774" cy="674035"/>
      </dsp:txXfrm>
    </dsp:sp>
    <dsp:sp modelId="{3E1B3F5A-45F0-4CDF-AB60-0E7280D83D02}">
      <dsp:nvSpPr>
        <dsp:cNvPr id="0" name=""/>
        <dsp:cNvSpPr/>
      </dsp:nvSpPr>
      <dsp:spPr>
        <a:xfrm>
          <a:off x="2172522" y="3261664"/>
          <a:ext cx="7273229" cy="71597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b="1" kern="1200" dirty="0"/>
            <a:t>5. </a:t>
          </a:r>
          <a:r>
            <a:rPr lang="ko-KR" sz="2400" b="1" kern="1200" dirty="0"/>
            <a:t>느낀 점 및 개선사항</a:t>
          </a:r>
          <a:endParaRPr lang="en-US" sz="2400" kern="1200" dirty="0"/>
        </a:p>
      </dsp:txBody>
      <dsp:txXfrm>
        <a:off x="2193492" y="3282634"/>
        <a:ext cx="6222774" cy="674035"/>
      </dsp:txXfrm>
    </dsp:sp>
    <dsp:sp modelId="{BC31E1D4-0AD9-431E-B3FD-4BEF0D74A9DB}">
      <dsp:nvSpPr>
        <dsp:cNvPr id="0" name=""/>
        <dsp:cNvSpPr/>
      </dsp:nvSpPr>
      <dsp:spPr>
        <a:xfrm>
          <a:off x="6807845" y="523059"/>
          <a:ext cx="465383" cy="46538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6912556" y="523059"/>
        <a:ext cx="255961" cy="350201"/>
      </dsp:txXfrm>
    </dsp:sp>
    <dsp:sp modelId="{88B483E3-6E63-4036-9521-EEABBC7EE32C}">
      <dsp:nvSpPr>
        <dsp:cNvPr id="0" name=""/>
        <dsp:cNvSpPr/>
      </dsp:nvSpPr>
      <dsp:spPr>
        <a:xfrm>
          <a:off x="7350975" y="1338475"/>
          <a:ext cx="465383" cy="46538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7455686" y="1338475"/>
        <a:ext cx="255961" cy="350201"/>
      </dsp:txXfrm>
    </dsp:sp>
    <dsp:sp modelId="{E2B339A6-AD26-440C-AAF5-A6F3EB00250A}">
      <dsp:nvSpPr>
        <dsp:cNvPr id="0" name=""/>
        <dsp:cNvSpPr/>
      </dsp:nvSpPr>
      <dsp:spPr>
        <a:xfrm>
          <a:off x="7894106" y="2141959"/>
          <a:ext cx="465383" cy="46538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7998817" y="2141959"/>
        <a:ext cx="255961" cy="350201"/>
      </dsp:txXfrm>
    </dsp:sp>
    <dsp:sp modelId="{419F2937-C5B9-4E72-8422-92A62C669765}">
      <dsp:nvSpPr>
        <dsp:cNvPr id="0" name=""/>
        <dsp:cNvSpPr/>
      </dsp:nvSpPr>
      <dsp:spPr>
        <a:xfrm>
          <a:off x="8437237" y="2965330"/>
          <a:ext cx="465383" cy="46538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541948" y="2965330"/>
        <a:ext cx="255961" cy="3502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24059DE-6CD5-4C59-8233-088CE5808E67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2023-06-23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3E1C3DD-4A19-441D-907C-380838DB51C4}" type="datetime1">
              <a:rPr lang="ko-KR" altLang="en-US" noProof="0" smtClean="0"/>
              <a:t>2023-06-23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F61EA0F-A667-4B49-8422-0062BC55E249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193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081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01311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4954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4192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1473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2087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1135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8698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6458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7659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(S)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 hasCustomPrompt="1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둘째 수준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셋째 수준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넷째 수준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8A05DDD-DBD6-4880-90DB-80726A170D63}" type="datetime1">
              <a:rPr lang="ko-KR" altLang="en-US" noProof="0" smtClean="0"/>
              <a:t>2023-06-23</a:t>
            </a:fld>
            <a:endParaRPr lang="ko-KR" altLang="en-US" noProof="0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860EDB8-5305-433F-BE41-D7A86D811DB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7" name="내용 개체 틀 6"/>
          <p:cNvSpPr>
            <a:spLocks noGrp="1"/>
          </p:cNvSpPr>
          <p:nvPr>
            <p:ph sz="quarter" idx="13" hasCustomPrompt="1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둘째 수준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셋째 수준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넷째 수준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C48B989-0AC6-43D9-95B5-DB76B2CC2531}" type="datetime1">
              <a:rPr lang="ko-KR" altLang="en-US" noProof="0" smtClean="0"/>
              <a:t>2023-06-23</a:t>
            </a:fld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860EDB8-5305-433F-BE41-D7A86D811DB3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8" name="직선 연결선(S)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0" indent="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2286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6858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1430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6002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0574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1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ko-KR" altLang="en-US" sz="4800" b="1" dirty="0">
                <a:solidFill>
                  <a:schemeClr val="bg1"/>
                </a:solidFill>
              </a:rPr>
              <a:t>최종 프로젝트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4294967295"/>
          </p:nvPr>
        </p:nvSpPr>
        <p:spPr>
          <a:xfrm>
            <a:off x="838200" y="3429000"/>
            <a:ext cx="3985321" cy="1137793"/>
          </a:xfrm>
        </p:spPr>
        <p:txBody>
          <a:bodyPr rtlCol="0">
            <a:normAutofit fontScale="77500" lnSpcReduction="20000"/>
          </a:bodyPr>
          <a:lstStyle/>
          <a:p>
            <a:pPr marL="0" indent="0" algn="r" rtl="0">
              <a:lnSpc>
                <a:spcPct val="120000"/>
              </a:lnSpc>
              <a:buNone/>
            </a:pPr>
            <a:r>
              <a:rPr lang="ko-KR" altLang="en-US" sz="2400" b="1" dirty="0">
                <a:solidFill>
                  <a:schemeClr val="bg1"/>
                </a:solidFill>
              </a:rPr>
              <a:t>미로 탈출 게임 </a:t>
            </a:r>
            <a:r>
              <a:rPr lang="en-US" altLang="ko-KR" sz="2400" b="1" i="1" dirty="0">
                <a:solidFill>
                  <a:schemeClr val="bg1"/>
                </a:solidFill>
              </a:rPr>
              <a:t>(Save the Cat! </a:t>
            </a:r>
            <a:r>
              <a:rPr lang="ko-KR" altLang="en-US" sz="2400" b="1" i="1" dirty="0">
                <a:solidFill>
                  <a:srgbClr val="FF0000"/>
                </a:solidFill>
              </a:rPr>
              <a:t>🐾</a:t>
            </a:r>
            <a:r>
              <a:rPr lang="en-US" altLang="ko-KR" sz="2400" b="1" i="1" dirty="0">
                <a:solidFill>
                  <a:schemeClr val="bg1"/>
                </a:solidFill>
              </a:rPr>
              <a:t>) </a:t>
            </a:r>
          </a:p>
          <a:p>
            <a:pPr marL="0" indent="0" algn="r" rtl="0">
              <a:lnSpc>
                <a:spcPct val="120000"/>
              </a:lnSpc>
              <a:buNone/>
            </a:pPr>
            <a:r>
              <a:rPr lang="en-US" altLang="ko-KR" sz="2400" b="1" dirty="0">
                <a:solidFill>
                  <a:schemeClr val="bg1"/>
                </a:solidFill>
              </a:rPr>
              <a:t>20192135 </a:t>
            </a:r>
            <a:r>
              <a:rPr lang="ko-KR" altLang="en-US" sz="2400" b="1" dirty="0">
                <a:solidFill>
                  <a:schemeClr val="bg1"/>
                </a:solidFill>
              </a:rPr>
              <a:t>윤영인</a:t>
            </a:r>
          </a:p>
        </p:txBody>
      </p:sp>
      <p:pic>
        <p:nvPicPr>
          <p:cNvPr id="4" name="그림 3" descr="PowerPoint 프로그램 아이콘"/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invGray">
          <a:xfrm>
            <a:off x="670216" y="5193062"/>
            <a:ext cx="82296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4. </a:t>
            </a:r>
            <a:r>
              <a:rPr lang="ko-KR" altLang="en-US" b="1" dirty="0">
                <a:cs typeface="Segoe UI Light" panose="020B0502040204020203" pitchFamily="34" charset="0"/>
              </a:rPr>
              <a:t>게임 방법 및 결과물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7" y="1493520"/>
            <a:ext cx="4683253" cy="39390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결과물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rtl="0">
              <a:spcAft>
                <a:spcPts val="2000"/>
              </a:spcAft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실패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pic>
        <p:nvPicPr>
          <p:cNvPr id="2" name="컴실_게임실패">
            <a:hlinkClick r:id="" action="ppaction://media"/>
            <a:extLst>
              <a:ext uri="{FF2B5EF4-FFF2-40B4-BE49-F238E27FC236}">
                <a16:creationId xmlns:a16="http://schemas.microsoft.com/office/drawing/2014/main" id="{F612D332-F560-793C-7CCE-DAACD02447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21896" y="1592580"/>
            <a:ext cx="7976389" cy="469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29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4. </a:t>
            </a:r>
            <a:r>
              <a:rPr lang="ko-KR" altLang="en-US" b="1" dirty="0">
                <a:cs typeface="Segoe UI Light" panose="020B0502040204020203" pitchFamily="34" charset="0"/>
              </a:rPr>
              <a:t>게임 방법 및 결과물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7" y="1493520"/>
            <a:ext cx="4683253" cy="39390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결과물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rtl="0">
              <a:spcAft>
                <a:spcPts val="2000"/>
              </a:spcAft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재시작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(‘e’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키보드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)</a:t>
            </a:r>
          </a:p>
        </p:txBody>
      </p:sp>
      <p:pic>
        <p:nvPicPr>
          <p:cNvPr id="2" name="게임재시작_컴실">
            <a:hlinkClick r:id="" action="ppaction://media"/>
            <a:extLst>
              <a:ext uri="{FF2B5EF4-FFF2-40B4-BE49-F238E27FC236}">
                <a16:creationId xmlns:a16="http://schemas.microsoft.com/office/drawing/2014/main" id="{F1C66105-864C-13AB-83CB-5DFA821CD1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52361" y="2015879"/>
            <a:ext cx="7496922" cy="421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7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5. </a:t>
            </a:r>
            <a:r>
              <a:rPr lang="ko-KR" altLang="en-US" b="1" dirty="0">
                <a:cs typeface="Segoe UI Light" panose="020B0502040204020203" pitchFamily="34" charset="0"/>
              </a:rPr>
              <a:t>느낀 점 및 개선 사항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6" y="1769256"/>
            <a:ext cx="7472173" cy="36633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느낀 점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연결리스트를 이용한 큐를 활용한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BFS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알고리즘을 구현하여 그래프 탐색 이론에 대해 깊이 공부하는 시간을 가질 수 있었다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개선 사항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>
              <a:spcAft>
                <a:spcPts val="2000"/>
              </a:spcAft>
            </a:pPr>
            <a:r>
              <a:rPr lang="ko-KR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게임 종료 시 </a:t>
            </a: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“Success!”</a:t>
            </a:r>
            <a:r>
              <a:rPr lang="ko-KR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 </a:t>
            </a: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“Fail!” </a:t>
            </a:r>
            <a:r>
              <a:rPr lang="ko-KR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문구를 띄우는 위치가 미로의 가운데에 정확하게 그리지 </a:t>
            </a:r>
            <a:r>
              <a:rPr lang="ko-KR" altLang="en-US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못함 → </a:t>
            </a:r>
            <a:r>
              <a:rPr lang="ko-KR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미로 그림의 가운데</a:t>
            </a:r>
            <a:r>
              <a:rPr lang="ko-KR" altLang="en-US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</a:t>
            </a:r>
            <a:r>
              <a:rPr lang="ko-KR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문구를 </a:t>
            </a:r>
            <a:r>
              <a:rPr lang="ko-KR" altLang="en-US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띄워야 함</a:t>
            </a:r>
            <a:endParaRPr lang="en-US" altLang="ko-KR" sz="1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spcAft>
                <a:spcPts val="2000"/>
              </a:spcAft>
            </a:pP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‘s’ </a:t>
            </a:r>
            <a:r>
              <a:rPr lang="ko-KR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버튼을 누를 경우 게임이 종료했을 때에도 소리가</a:t>
            </a: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남 →</a:t>
            </a: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게임이 종료했을 때 </a:t>
            </a: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‘s’ </a:t>
            </a:r>
            <a:r>
              <a:rPr lang="ko-KR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버튼을 누를 경우 소리가 나지 않도록 하는 </a:t>
            </a:r>
            <a:r>
              <a:rPr lang="ko-KR" altLang="en-US" sz="1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수정해야 함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568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AF381FD-E7C9-34BA-ED08-0839F5027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0768" y="2887980"/>
            <a:ext cx="2656332" cy="640080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감사합니다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ko-KR" altLang="en-US" b="1" kern="1200"/>
              <a:t>목 차</a:t>
            </a:r>
          </a:p>
        </p:txBody>
      </p:sp>
      <p:graphicFrame>
        <p:nvGraphicFramePr>
          <p:cNvPr id="42" name="내용 개체 틀 17">
            <a:extLst>
              <a:ext uri="{FF2B5EF4-FFF2-40B4-BE49-F238E27FC236}">
                <a16:creationId xmlns:a16="http://schemas.microsoft.com/office/drawing/2014/main" id="{1530600B-51F2-38FE-1E76-FA0F0D08C5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9601400"/>
              </p:ext>
            </p:extLst>
          </p:nvPr>
        </p:nvGraphicFramePr>
        <p:xfrm>
          <a:off x="539496" y="2560320"/>
          <a:ext cx="9445752" cy="3977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1. </a:t>
            </a:r>
            <a:r>
              <a:rPr lang="ko-KR" altLang="en-US" b="1" dirty="0">
                <a:cs typeface="Segoe UI Light" panose="020B0502040204020203" pitchFamily="34" charset="0"/>
              </a:rPr>
              <a:t>프로젝트 개요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7" y="1643672"/>
            <a:ext cx="6094746" cy="36633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설명 </a:t>
            </a:r>
            <a:r>
              <a:rPr lang="en-US" altLang="ko-KR" sz="1800" b="1" i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(Save the Cat!)</a:t>
            </a:r>
          </a:p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방향키로 고양이를 이동시켜 미로에서 탈출시키는 게임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제한 시간 안에 고양이는 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츄르가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있는 지점에서 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츄르를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먹고 탈출 지점으로 가야 게임 성공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! (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츄르를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먹을 경우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제한 시간이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5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초 늘어남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)</a:t>
            </a:r>
          </a:p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사용자가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‘r’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버튼을 누르면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BFS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로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1500" i="1" u="sng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사용자가 있는 지점 → </a:t>
            </a:r>
            <a:r>
              <a:rPr lang="ko-KR" altLang="en-US" sz="1500" i="1" u="sng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츄르</a:t>
            </a:r>
            <a:r>
              <a:rPr lang="ko-KR" altLang="en-US" sz="1500" i="1" u="sng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지점</a:t>
            </a:r>
            <a:r>
              <a:rPr lang="en-US" altLang="ko-KR" sz="1500" i="1" u="sng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1500" i="1" u="sng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→ 탈출 지점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의 최단 경로를 찾아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3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초동안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길을 그려준다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</a:p>
          <a:p>
            <a:pPr marL="0" indent="0" rtl="0">
              <a:spcAft>
                <a:spcPts val="2000"/>
              </a:spcAft>
              <a:buNone/>
            </a:pPr>
            <a:endParaRPr lang="ko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pic>
        <p:nvPicPr>
          <p:cNvPr id="3" name="그림 2" descr="텍스트, 스크린샷, 도표, 소프트웨어이(가) 표시된 사진&#10;&#10;자동 생성된 설명">
            <a:extLst>
              <a:ext uri="{FF2B5EF4-FFF2-40B4-BE49-F238E27FC236}">
                <a16:creationId xmlns:a16="http://schemas.microsoft.com/office/drawing/2014/main" id="{0387F5B5-5B7A-3A47-4509-359175DEC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832" y="1383696"/>
            <a:ext cx="4371646" cy="43716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2. </a:t>
            </a:r>
            <a:r>
              <a:rPr lang="ko-KR" altLang="en-US" b="1" dirty="0">
                <a:cs typeface="Segoe UI Light" panose="020B0502040204020203" pitchFamily="34" charset="0"/>
              </a:rPr>
              <a:t>프로젝트 목표 및 실험 환경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7" y="1769256"/>
            <a:ext cx="6148534" cy="36633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목표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사용자에게 큐를 이용한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BFS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를 이용하여 최단 경로를 탐색하여 길을 알려줌으로써 빠르게 게임을 진행하고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미로 탐색 알고리즘과 그래프 이론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큐에 대한 이해도를 향상시킨다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</a:p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실험 환경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spcAft>
                <a:spcPts val="2000"/>
              </a:spcAft>
              <a:buNone/>
            </a:pPr>
            <a:r>
              <a:rPr lang="en-US" altLang="ko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Visual Studio 2019</a:t>
            </a:r>
            <a:endParaRPr lang="ko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pic>
        <p:nvPicPr>
          <p:cNvPr id="3" name="그림 2" descr="텍스트, 스크린샷, 도표, 소프트웨어이(가) 표시된 사진&#10;&#10;자동 생성된 설명">
            <a:extLst>
              <a:ext uri="{FF2B5EF4-FFF2-40B4-BE49-F238E27FC236}">
                <a16:creationId xmlns:a16="http://schemas.microsoft.com/office/drawing/2014/main" id="{0387F5B5-5B7A-3A47-4509-359175DEC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834" y="1415111"/>
            <a:ext cx="4371646" cy="43716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2927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3. </a:t>
            </a:r>
            <a:r>
              <a:rPr lang="ko-KR" altLang="en-US" b="1" dirty="0">
                <a:cs typeface="Segoe UI Light" panose="020B0502040204020203" pitchFamily="34" charset="0"/>
              </a:rPr>
              <a:t>자료구조 및 알고리즘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7" y="1524000"/>
            <a:ext cx="6148534" cy="47472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연결리스트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500"/>
              </a:spcBef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좌표 값을 데이터로 갖는 노드로 구성돼 있으며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,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각 노드에서 다음 노드를 연결하기 위해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next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포인터 사용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500"/>
              </a:spcBef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큐를 구현하기 위해 사용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500"/>
              </a:spcBef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경로를 그리기 위해 연결리스트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(</a:t>
            </a:r>
            <a:r>
              <a:rPr lang="en-US" altLang="ko-KR" sz="14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allPath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)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로 경로의 좌표 값을 저장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큐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FIFO(First-In-First-Out)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원칙으로 동작하는 선형 자료구조로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,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맨 앞 요소는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front,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맨 뒤 요소는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rear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로 표현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Enqueue(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삽입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)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시엔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rear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에 추가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, Dequeue(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삭제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)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시엔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front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의 요소를 삭제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해당 프로젝트에선 연결리스트를 이용하여 구현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B71250D-F0D9-BEC2-CAC4-CD46ACE4F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5678" y="1362299"/>
            <a:ext cx="2665240" cy="27829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54350BF-1768-85AA-18DB-65BFAC2A4C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8325" y="4419442"/>
            <a:ext cx="2529931" cy="8916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05457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3. </a:t>
            </a:r>
            <a:r>
              <a:rPr lang="ko-KR" altLang="en-US" b="1" dirty="0">
                <a:cs typeface="Segoe UI Light" panose="020B0502040204020203" pitchFamily="34" charset="0"/>
              </a:rPr>
              <a:t>자료구조 및 알고리즘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7" y="1769256"/>
            <a:ext cx="6148534" cy="36633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BFS (Breath-First Search)</a:t>
            </a:r>
          </a:p>
          <a:p>
            <a:pPr rtl="0">
              <a:spcAft>
                <a:spcPts val="2000"/>
              </a:spcAft>
            </a:pPr>
            <a:r>
              <a:rPr lang="ko-KR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그래프 탐색 알고리즘으로</a:t>
            </a:r>
            <a:r>
              <a:rPr lang="en-US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가까운 너비에 있는 노드를 우선으로 탐색</a:t>
            </a:r>
            <a:endParaRPr lang="en-US" altLang="ko-KR" sz="14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rtl="0">
              <a:spcAft>
                <a:spcPts val="2000"/>
              </a:spcAft>
            </a:pPr>
            <a:r>
              <a:rPr lang="ko-KR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사용자의 위치를 시작 정점으로 하여 해당 정점에서 가까운 정점들을 먼저 방문하고</a:t>
            </a:r>
            <a:r>
              <a:rPr lang="en-US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멀리 떨어져 있는 정점들은 나중에 방문</a:t>
            </a:r>
            <a:endParaRPr lang="en-US" altLang="ko-KR" sz="1400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rtl="0">
              <a:spcAft>
                <a:spcPts val="2000"/>
              </a:spcAft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사용자의 위치에서 탈출 지점까지의 최단 경로를 탐색하기 위해 사용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spcAft>
                <a:spcPts val="2000"/>
              </a:spcAft>
              <a:buNone/>
            </a:pP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50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4. </a:t>
            </a:r>
            <a:r>
              <a:rPr lang="ko-KR" altLang="en-US" b="1" dirty="0">
                <a:cs typeface="Segoe UI Light" panose="020B0502040204020203" pitchFamily="34" charset="0"/>
              </a:rPr>
              <a:t>게임 방법 및 결과물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7" y="1493520"/>
            <a:ext cx="4683253" cy="39390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방법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500"/>
              </a:spcBef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키보드 조작 방법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시작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: s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키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캐릭터 이동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: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방향키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힌트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: r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키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재시작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: e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키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종료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: q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키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spcAft>
                <a:spcPts val="2000"/>
              </a:spcAft>
              <a:buNone/>
            </a:pP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sp>
        <p:nvSpPr>
          <p:cNvPr id="2" name="내용 개체 틀 17">
            <a:extLst>
              <a:ext uri="{FF2B5EF4-FFF2-40B4-BE49-F238E27FC236}">
                <a16:creationId xmlns:a16="http://schemas.microsoft.com/office/drawing/2014/main" id="{A93AEF49-3373-F9F7-B918-2908CAB133FE}"/>
              </a:ext>
            </a:extLst>
          </p:cNvPr>
          <p:cNvSpPr txBox="1">
            <a:spLocks/>
          </p:cNvSpPr>
          <p:nvPr/>
        </p:nvSpPr>
        <p:spPr>
          <a:xfrm>
            <a:off x="6019801" y="1493520"/>
            <a:ext cx="5524500" cy="39390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방법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500"/>
              </a:spcBef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설명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제한 시간 안에 미로를 탈출하는 게임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단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, </a:t>
            </a:r>
            <a:r>
              <a:rPr lang="ko-KR" altLang="en-US" sz="1400" u="sng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츄르를</a:t>
            </a:r>
            <a:r>
              <a:rPr lang="ko-KR" altLang="en-US" sz="1400" u="sng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먹고 탈출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해야 게임 성공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츄르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위치는 랜덤으로 생성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, </a:t>
            </a:r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츄르를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먹으면 제한 시간이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5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초 늘어남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)</a:t>
            </a: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‘r’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키를 누르면 탈출 지점까지의 최단 경로가 </a:t>
            </a:r>
            <a:r>
              <a:rPr lang="en-US" altLang="ko-KR" sz="1400" u="sng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3</a:t>
            </a:r>
            <a:r>
              <a:rPr lang="ko-KR" altLang="en-US" sz="1400" u="sng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초 동안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</a:t>
            </a:r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보여짐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60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4. </a:t>
            </a:r>
            <a:r>
              <a:rPr lang="ko-KR" altLang="en-US" b="1" dirty="0">
                <a:cs typeface="Segoe UI Light" panose="020B0502040204020203" pitchFamily="34" charset="0"/>
              </a:rPr>
              <a:t>게임 방법 및 결과물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7" y="1493520"/>
            <a:ext cx="4683253" cy="39390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결과물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rtl="0">
              <a:spcAft>
                <a:spcPts val="2000"/>
              </a:spcAft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시작 화면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(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파일 별로 제한 시간이 다름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)</a:t>
            </a:r>
          </a:p>
          <a:p>
            <a:pPr rtl="0">
              <a:spcAft>
                <a:spcPts val="2000"/>
              </a:spcAft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총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4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가지 버전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: 5_5</a:t>
            </a:r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.maz,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10_10.maz, 12_8.maz, maze0.maz</a:t>
            </a: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5_5.maz: 15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초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lnSpc>
                <a:spcPct val="100000"/>
              </a:lnSpc>
              <a:spcBef>
                <a:spcPts val="500"/>
              </a:spcBef>
              <a:buNone/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나머지 파일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: 20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초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spcAft>
                <a:spcPts val="2000"/>
              </a:spcAft>
              <a:buNone/>
            </a:pP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pic>
        <p:nvPicPr>
          <p:cNvPr id="9" name="그림 8" descr="텍스트, 스크린샷, 소프트웨어, 도표이(가) 표시된 사진&#10;&#10;자동 생성된 설명">
            <a:extLst>
              <a:ext uri="{FF2B5EF4-FFF2-40B4-BE49-F238E27FC236}">
                <a16:creationId xmlns:a16="http://schemas.microsoft.com/office/drawing/2014/main" id="{FE2AA4D9-797D-04DF-5B33-B5C874BB2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32560"/>
            <a:ext cx="3733278" cy="25984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그림 9" descr="텍스트, 스크린샷, 도표, 직사각형이(가) 표시된 사진&#10;&#10;자동 생성된 설명">
            <a:extLst>
              <a:ext uri="{FF2B5EF4-FFF2-40B4-BE49-F238E27FC236}">
                <a16:creationId xmlns:a16="http://schemas.microsoft.com/office/drawing/2014/main" id="{BD952A4F-C68D-F345-361A-AE9F3BAF56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405" b="66607"/>
          <a:stretch/>
        </p:blipFill>
        <p:spPr>
          <a:xfrm>
            <a:off x="6096000" y="4304347"/>
            <a:ext cx="2957195" cy="15935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1537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b="1" dirty="0">
                <a:cs typeface="Segoe UI Light" panose="020B0502040204020203" pitchFamily="34" charset="0"/>
              </a:rPr>
              <a:t>4. </a:t>
            </a:r>
            <a:r>
              <a:rPr lang="ko-KR" altLang="en-US" b="1" dirty="0">
                <a:cs typeface="Segoe UI Light" panose="020B0502040204020203" pitchFamily="34" charset="0"/>
              </a:rPr>
              <a:t>게임 방법 및 결과물</a:t>
            </a:r>
            <a:endParaRPr lang="ko" b="1" dirty="0">
              <a:cs typeface="Segoe UI Light" panose="020B0502040204020203" pitchFamily="34" charset="0"/>
            </a:endParaRP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21207" y="1493520"/>
            <a:ext cx="4683253" cy="39390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🐾 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결과물</a:t>
            </a:r>
            <a:endParaRPr lang="en-US" altLang="ko-KR" sz="1500" b="1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rtl="0">
              <a:spcAft>
                <a:spcPts val="2000"/>
              </a:spcAft>
            </a:pP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게임 성공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pic>
        <p:nvPicPr>
          <p:cNvPr id="6" name="컴실_게임성공">
            <a:hlinkClick r:id="" action="ppaction://media"/>
            <a:extLst>
              <a:ext uri="{FF2B5EF4-FFF2-40B4-BE49-F238E27FC236}">
                <a16:creationId xmlns:a16="http://schemas.microsoft.com/office/drawing/2014/main" id="{367CD1C0-53AE-1428-AFFD-78B6B2E488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91221" y="1653541"/>
            <a:ext cx="8575040" cy="482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6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9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7323_TF10001108_Win32.potx" id="{89E2DA47-811B-41FC-8101-7BA0FB62AE2C}" vid="{0AAAB8A4-2457-4279-BA92-56392840B1F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시작</Template>
  <TotalTime>142</TotalTime>
  <Words>553</Words>
  <Application>Microsoft Office PowerPoint</Application>
  <PresentationFormat>와이드스크린</PresentationFormat>
  <Paragraphs>83</Paragraphs>
  <Slides>13</Slides>
  <Notes>13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Segoe UI</vt:lpstr>
      <vt:lpstr>WelcomeDoc</vt:lpstr>
      <vt:lpstr>최종 프로젝트</vt:lpstr>
      <vt:lpstr>목 차</vt:lpstr>
      <vt:lpstr>1. 프로젝트 개요</vt:lpstr>
      <vt:lpstr>2. 프로젝트 목표 및 실험 환경</vt:lpstr>
      <vt:lpstr>3. 자료구조 및 알고리즘</vt:lpstr>
      <vt:lpstr>3. 자료구조 및 알고리즘</vt:lpstr>
      <vt:lpstr>4. 게임 방법 및 결과물</vt:lpstr>
      <vt:lpstr>4. 게임 방법 및 결과물</vt:lpstr>
      <vt:lpstr>4. 게임 방법 및 결과물</vt:lpstr>
      <vt:lpstr>4. 게임 방법 및 결과물</vt:lpstr>
      <vt:lpstr>4. 게임 방법 및 결과물</vt:lpstr>
      <vt:lpstr>5. 느낀 점 및 개선 사항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최종 프로젝트</dc:title>
  <dc:creator>윤영인</dc:creator>
  <cp:keywords/>
  <cp:lastModifiedBy>윤영인</cp:lastModifiedBy>
  <cp:revision>3</cp:revision>
  <dcterms:created xsi:type="dcterms:W3CDTF">2023-06-22T14:02:15Z</dcterms:created>
  <dcterms:modified xsi:type="dcterms:W3CDTF">2023-06-22T18:13:20Z</dcterms:modified>
  <cp:version/>
</cp:coreProperties>
</file>